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rcRect l="10509" t="1249" r="6606" b="2398"/>
          <a:stretch>
            <a:fillRect/>
          </a:stretch>
        </p:blipFill>
        <p:spPr>
          <a:xfrm>
            <a:off x="-1807845" y="-9219565"/>
            <a:ext cx="9357971" cy="7200000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2"/>
          <a:srcRect b="3438"/>
          <a:stretch>
            <a:fillRect/>
          </a:stretch>
        </p:blipFill>
        <p:spPr>
          <a:xfrm>
            <a:off x="9245600" y="-17449165"/>
            <a:ext cx="9250427" cy="7200000"/>
          </a:xfrm>
          <a:prstGeom prst="rect">
            <a:avLst/>
          </a:prstGeom>
        </p:spPr>
      </p:pic>
      <p:pic>
        <p:nvPicPr>
          <p:cNvPr id="6" name="图片 5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20545" y="-17449165"/>
            <a:ext cx="9370944" cy="7200000"/>
          </a:xfrm>
          <a:prstGeom prst="rect">
            <a:avLst/>
          </a:prstGeom>
        </p:spPr>
      </p:pic>
      <p:pic>
        <p:nvPicPr>
          <p:cNvPr id="7" name="图片 6" descr="4"/>
          <p:cNvPicPr>
            <a:picLocks noChangeAspect="1"/>
          </p:cNvPicPr>
          <p:nvPr/>
        </p:nvPicPr>
        <p:blipFill>
          <a:blip r:embed="rId4"/>
          <a:srcRect b="3467"/>
          <a:stretch>
            <a:fillRect/>
          </a:stretch>
        </p:blipFill>
        <p:spPr>
          <a:xfrm>
            <a:off x="9188450" y="-9219565"/>
            <a:ext cx="9307963" cy="7200000"/>
          </a:xfrm>
          <a:prstGeom prst="rect">
            <a:avLst/>
          </a:prstGeom>
        </p:spPr>
      </p:pic>
      <p:pic>
        <p:nvPicPr>
          <p:cNvPr id="8" name="图片 7" descr="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07845" y="-989965"/>
            <a:ext cx="20304760" cy="10733405"/>
          </a:xfrm>
          <a:prstGeom prst="rect">
            <a:avLst/>
          </a:prstGeom>
        </p:spPr>
      </p:pic>
      <p:pic>
        <p:nvPicPr>
          <p:cNvPr id="9" name="图片 8" descr="6"/>
          <p:cNvPicPr>
            <a:picLocks noChangeAspect="1"/>
          </p:cNvPicPr>
          <p:nvPr/>
        </p:nvPicPr>
        <p:blipFill>
          <a:blip r:embed="rId6"/>
          <a:srcRect l="2412" t="23778" b="11574"/>
          <a:stretch>
            <a:fillRect/>
          </a:stretch>
        </p:blipFill>
        <p:spPr>
          <a:xfrm>
            <a:off x="-1807845" y="10772775"/>
            <a:ext cx="20304125" cy="77158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Arial</vt:lpstr>
      <vt:lpstr>SimSun</vt:lpstr>
      <vt:lpstr>Wingdings</vt:lpstr>
      <vt:lpstr>Microsoft YaHei</vt:lpstr>
      <vt:lpstr>黑体</vt:lpstr>
      <vt:lpstr>Arial Unicode MS</vt:lpstr>
      <vt:lpstr>Calibri Light</vt:lpstr>
      <vt:lpstr>Calibri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wps</dc:creator>
  <cp:lastModifiedBy>dasheng</cp:lastModifiedBy>
  <cp:revision>4</cp:revision>
  <dcterms:created xsi:type="dcterms:W3CDTF">2024-01-06T13:06:23Z</dcterms:created>
  <dcterms:modified xsi:type="dcterms:W3CDTF">2024-01-06T13:06:23Z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2052-11.1.0.11711</vt:lpwstr>
  </property>
</Properties>
</file>

<file path=docProps/thumbnail.jpeg>
</file>